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3" r:id="rId5"/>
    <p:sldId id="270" r:id="rId6"/>
    <p:sldId id="280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67" r:id="rId17"/>
    <p:sldId id="268" r:id="rId18"/>
    <p:sldId id="269" r:id="rId19"/>
    <p:sldId id="271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D57"/>
    <a:srgbClr val="2EB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962C-0F65-43CC-AAA9-DEECDC1BCCC8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4199-134F-4944-A6F4-30B30D079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hyperlink" Target="https://felenasoft.com/xeoma/en/pro/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jpe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mailto:support@felenasoft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eoma.com/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oter_main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Logo_Xe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4464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MEET XEOMA (14).png"/>
          <p:cNvPicPr>
            <a:picLocks noChangeAspect="1"/>
          </p:cNvPicPr>
          <p:nvPr/>
        </p:nvPicPr>
        <p:blipFill>
          <a:blip r:embed="rId4" cstate="print"/>
          <a:srcRect l="30428" r="32690" b="71842"/>
          <a:stretch>
            <a:fillRect/>
          </a:stretch>
        </p:blipFill>
        <p:spPr>
          <a:xfrm>
            <a:off x="3059832" y="0"/>
            <a:ext cx="2880320" cy="836712"/>
          </a:xfrm>
          <a:prstGeom prst="rect">
            <a:avLst/>
          </a:prstGeom>
        </p:spPr>
      </p:pic>
      <p:pic>
        <p:nvPicPr>
          <p:cNvPr id="13" name="Рисунок 12" descr="Copy of MEET XEOMA (5).png"/>
          <p:cNvPicPr>
            <a:picLocks noChangeAspect="1"/>
          </p:cNvPicPr>
          <p:nvPr/>
        </p:nvPicPr>
        <p:blipFill>
          <a:blip r:embed="rId5" cstate="print"/>
          <a:srcRect l="10084" t="24233" r="8717" b="39416"/>
          <a:stretch>
            <a:fillRect/>
          </a:stretch>
        </p:blipFill>
        <p:spPr>
          <a:xfrm>
            <a:off x="1048409" y="620688"/>
            <a:ext cx="6763951" cy="1152128"/>
          </a:xfrm>
          <a:prstGeom prst="rect">
            <a:avLst/>
          </a:prstGeom>
        </p:spPr>
      </p:pic>
      <p:pic>
        <p:nvPicPr>
          <p:cNvPr id="14" name="Рисунок 13" descr="visitors_counter_ch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700808"/>
            <a:ext cx="7776864" cy="4180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3).png"/>
          <p:cNvPicPr>
            <a:picLocks noChangeAspect="1"/>
          </p:cNvPicPr>
          <p:nvPr/>
        </p:nvPicPr>
        <p:blipFill>
          <a:blip r:embed="rId4" cstate="print"/>
          <a:srcRect l="33403" r="33403" b="74233"/>
          <a:stretch>
            <a:fillRect/>
          </a:stretch>
        </p:blipFill>
        <p:spPr>
          <a:xfrm>
            <a:off x="3347864" y="0"/>
            <a:ext cx="2592288" cy="765635"/>
          </a:xfrm>
          <a:prstGeom prst="rect">
            <a:avLst/>
          </a:prstGeom>
        </p:spPr>
      </p:pic>
      <p:pic>
        <p:nvPicPr>
          <p:cNvPr id="8" name="Рисунок 7" descr="Copy of MEET XEOMA (1).png"/>
          <p:cNvPicPr>
            <a:picLocks noChangeAspect="1"/>
          </p:cNvPicPr>
          <p:nvPr/>
        </p:nvPicPr>
        <p:blipFill>
          <a:blip r:embed="rId5" cstate="print"/>
          <a:srcRect l="10352" t="25767" r="8508" b="50000"/>
          <a:stretch>
            <a:fillRect/>
          </a:stretch>
        </p:blipFill>
        <p:spPr>
          <a:xfrm>
            <a:off x="1043608" y="620688"/>
            <a:ext cx="6970374" cy="792088"/>
          </a:xfrm>
          <a:prstGeom prst="rect">
            <a:avLst/>
          </a:prstGeom>
        </p:spPr>
      </p:pic>
      <p:pic>
        <p:nvPicPr>
          <p:cNvPr id="10" name="Рисунок 9" descr="intellectual_analytics_heatmap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1412776"/>
            <a:ext cx="5684239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2).png"/>
          <p:cNvPicPr>
            <a:picLocks noChangeAspect="1"/>
          </p:cNvPicPr>
          <p:nvPr/>
        </p:nvPicPr>
        <p:blipFill>
          <a:blip r:embed="rId4" cstate="print"/>
          <a:srcRect l="26949" r="28793" b="76657"/>
          <a:stretch>
            <a:fillRect/>
          </a:stretch>
        </p:blipFill>
        <p:spPr>
          <a:xfrm>
            <a:off x="2771800" y="0"/>
            <a:ext cx="3456384" cy="693627"/>
          </a:xfrm>
          <a:prstGeom prst="rect">
            <a:avLst/>
          </a:prstGeom>
        </p:spPr>
      </p:pic>
      <p:pic>
        <p:nvPicPr>
          <p:cNvPr id="8" name="Рисунок 7" descr="Copy of MEET XEOMA (2).png"/>
          <p:cNvPicPr>
            <a:picLocks noChangeAspect="1"/>
          </p:cNvPicPr>
          <p:nvPr/>
        </p:nvPicPr>
        <p:blipFill>
          <a:blip r:embed="rId5" cstate="print"/>
          <a:srcRect l="11274" t="25767" r="9430" b="50000"/>
          <a:stretch>
            <a:fillRect/>
          </a:stretch>
        </p:blipFill>
        <p:spPr>
          <a:xfrm>
            <a:off x="1043607" y="692696"/>
            <a:ext cx="6811957" cy="792088"/>
          </a:xfrm>
          <a:prstGeom prst="rect">
            <a:avLst/>
          </a:prstGeom>
        </p:spPr>
      </p:pic>
      <p:pic>
        <p:nvPicPr>
          <p:cNvPr id="10" name="Рисунок 9" descr="emap_map2_cameras.en_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484784"/>
            <a:ext cx="8208912" cy="44010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MEET XEOMA.png"/>
          <p:cNvPicPr>
            <a:picLocks noChangeAspect="1"/>
          </p:cNvPicPr>
          <p:nvPr/>
        </p:nvPicPr>
        <p:blipFill>
          <a:blip r:embed="rId4" cstate="print"/>
          <a:srcRect l="19363" t="4846" r="17937" b="71842"/>
          <a:stretch>
            <a:fillRect/>
          </a:stretch>
        </p:blipFill>
        <p:spPr>
          <a:xfrm>
            <a:off x="1835696" y="116632"/>
            <a:ext cx="4896544" cy="692696"/>
          </a:xfrm>
          <a:prstGeom prst="rect">
            <a:avLst/>
          </a:prstGeom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5" cstate="print"/>
          <a:srcRect l="17713" t="23750" r="20075" b="9051"/>
          <a:stretch>
            <a:fillRect/>
          </a:stretch>
        </p:blipFill>
        <p:spPr>
          <a:xfrm>
            <a:off x="2051720" y="1628800"/>
            <a:ext cx="5218330" cy="4227508"/>
          </a:xfrm>
          <a:prstGeom prst="rect">
            <a:avLst/>
          </a:prstGeom>
        </p:spPr>
      </p:pic>
      <p:pic>
        <p:nvPicPr>
          <p:cNvPr id="11" name="Рисунок 10" descr="MEET XEOMA.png"/>
          <p:cNvPicPr>
            <a:picLocks noChangeAspect="1"/>
          </p:cNvPicPr>
          <p:nvPr/>
        </p:nvPicPr>
        <p:blipFill>
          <a:blip r:embed="rId4" cstate="print"/>
          <a:srcRect l="2975" t="28190" r="2975" b="45153"/>
          <a:stretch>
            <a:fillRect/>
          </a:stretch>
        </p:blipFill>
        <p:spPr>
          <a:xfrm>
            <a:off x="1043608" y="692696"/>
            <a:ext cx="7344816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5).png"/>
          <p:cNvPicPr>
            <a:picLocks noChangeAspect="1"/>
          </p:cNvPicPr>
          <p:nvPr/>
        </p:nvPicPr>
        <p:blipFill>
          <a:blip r:embed="rId4" cstate="print"/>
          <a:srcRect l="18650" t="3956" r="18650" b="76657"/>
          <a:stretch>
            <a:fillRect/>
          </a:stretch>
        </p:blipFill>
        <p:spPr>
          <a:xfrm>
            <a:off x="1907704" y="116632"/>
            <a:ext cx="4896544" cy="576064"/>
          </a:xfrm>
          <a:prstGeom prst="rect">
            <a:avLst/>
          </a:prstGeom>
        </p:spPr>
      </p:pic>
      <p:pic>
        <p:nvPicPr>
          <p:cNvPr id="10" name="Рисунок 9" descr="Copy of MEET XEOMA (3).png"/>
          <p:cNvPicPr>
            <a:picLocks noChangeAspect="1"/>
          </p:cNvPicPr>
          <p:nvPr/>
        </p:nvPicPr>
        <p:blipFill>
          <a:blip r:embed="rId5" cstate="print"/>
          <a:srcRect l="11274" t="25767" r="7586" b="42730"/>
          <a:stretch>
            <a:fillRect/>
          </a:stretch>
        </p:blipFill>
        <p:spPr>
          <a:xfrm>
            <a:off x="1060225" y="620688"/>
            <a:ext cx="6824143" cy="1008112"/>
          </a:xfrm>
          <a:prstGeom prst="rect">
            <a:avLst/>
          </a:prstGeom>
        </p:spPr>
      </p:pic>
      <p:pic>
        <p:nvPicPr>
          <p:cNvPr id="11" name="Рисунок 10" descr="face_detector_settings.en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650327"/>
            <a:ext cx="7848872" cy="4226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6).png"/>
          <p:cNvPicPr>
            <a:picLocks noChangeAspect="1"/>
          </p:cNvPicPr>
          <p:nvPr/>
        </p:nvPicPr>
        <p:blipFill>
          <a:blip r:embed="rId4" cstate="print"/>
          <a:srcRect l="19572" t="3956" r="19572" b="74234"/>
          <a:stretch>
            <a:fillRect/>
          </a:stretch>
        </p:blipFill>
        <p:spPr>
          <a:xfrm>
            <a:off x="2123728" y="116632"/>
            <a:ext cx="4752528" cy="648072"/>
          </a:xfrm>
          <a:prstGeom prst="rect">
            <a:avLst/>
          </a:prstGeom>
        </p:spPr>
      </p:pic>
      <p:pic>
        <p:nvPicPr>
          <p:cNvPr id="8" name="Рисунок 7" descr="Copy of MEET XEOMA (6).png"/>
          <p:cNvPicPr>
            <a:picLocks noChangeAspect="1"/>
          </p:cNvPicPr>
          <p:nvPr/>
        </p:nvPicPr>
        <p:blipFill>
          <a:blip r:embed="rId5" cstate="print"/>
          <a:srcRect l="11274" t="25524" r="13118" b="33037"/>
          <a:stretch>
            <a:fillRect/>
          </a:stretch>
        </p:blipFill>
        <p:spPr>
          <a:xfrm>
            <a:off x="1043608" y="620688"/>
            <a:ext cx="6560729" cy="1368152"/>
          </a:xfrm>
          <a:prstGeom prst="rect">
            <a:avLst/>
          </a:prstGeom>
        </p:spPr>
      </p:pic>
      <p:pic>
        <p:nvPicPr>
          <p:cNvPr id="10" name="Рисунок 9" descr="privacy_masking_2_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992690"/>
            <a:ext cx="5256584" cy="38845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ideo surveillance bestseller! Modular structure - easy as in children's toy set. _картинка камеры_ Supported are thousands of camera models ONVIF, MJPEG, H.264, H.264+, H.265, H.265+, Fisheye, WiFi, PTZ an (3).png"/>
          <p:cNvPicPr>
            <a:picLocks noChangeAspect="1"/>
          </p:cNvPicPr>
          <p:nvPr/>
        </p:nvPicPr>
        <p:blipFill>
          <a:blip r:embed="rId2" cstate="print"/>
          <a:srcRect b="15624"/>
          <a:stretch>
            <a:fillRect/>
          </a:stretch>
        </p:blipFill>
        <p:spPr>
          <a:xfrm>
            <a:off x="827584" y="1124744"/>
            <a:ext cx="7056784" cy="4465666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7).png"/>
          <p:cNvPicPr>
            <a:picLocks noChangeAspect="1"/>
          </p:cNvPicPr>
          <p:nvPr/>
        </p:nvPicPr>
        <p:blipFill>
          <a:blip r:embed="rId4" cstate="print"/>
          <a:srcRect b="59693"/>
          <a:stretch>
            <a:fillRect/>
          </a:stretch>
        </p:blipFill>
        <p:spPr>
          <a:xfrm>
            <a:off x="683568" y="0"/>
            <a:ext cx="7809524" cy="11976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4248" y="5147900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www.xeoma.com</a:t>
            </a:r>
            <a:endParaRPr lang="ru-RU" dirty="0"/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7092280" y="4509120"/>
            <a:ext cx="648072" cy="504056"/>
          </a:xfrm>
          <a:prstGeom prst="actionButtonReturn">
            <a:avLst/>
          </a:prstGeom>
          <a:solidFill>
            <a:srgbClr val="FC6D57"/>
          </a:solidFill>
          <a:ln w="0">
            <a:solidFill>
              <a:schemeClr val="bg1">
                <a:alpha val="5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80112" y="45811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Get back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732240" y="4725144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ET XEOMA (18).png"/>
          <p:cNvPicPr>
            <a:picLocks noChangeAspect="1"/>
          </p:cNvPicPr>
          <p:nvPr/>
        </p:nvPicPr>
        <p:blipFill>
          <a:blip r:embed="rId2" cstate="print"/>
          <a:srcRect l="16806" r="11274" b="62117"/>
          <a:stretch>
            <a:fillRect/>
          </a:stretch>
        </p:blipFill>
        <p:spPr>
          <a:xfrm>
            <a:off x="2051720" y="0"/>
            <a:ext cx="5616624" cy="1125675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нтерфей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5793981" cy="3096344"/>
          </a:xfrm>
          <a:prstGeom prst="rect">
            <a:avLst/>
          </a:prstGeom>
        </p:spPr>
      </p:pic>
      <p:pic>
        <p:nvPicPr>
          <p:cNvPr id="13" name="Рисунок 12" descr="web.png"/>
          <p:cNvPicPr>
            <a:picLocks noChangeAspect="1"/>
          </p:cNvPicPr>
          <p:nvPr/>
        </p:nvPicPr>
        <p:blipFill>
          <a:blip r:embed="rId5" cstate="print"/>
          <a:srcRect r="49601" b="50000"/>
          <a:stretch>
            <a:fillRect/>
          </a:stretch>
        </p:blipFill>
        <p:spPr>
          <a:xfrm>
            <a:off x="0" y="4149080"/>
            <a:ext cx="3419872" cy="1631143"/>
          </a:xfrm>
          <a:prstGeom prst="rect">
            <a:avLst/>
          </a:prstGeom>
        </p:spPr>
      </p:pic>
      <p:pic>
        <p:nvPicPr>
          <p:cNvPr id="14" name="Рисунок 13" descr="230x0w.png"/>
          <p:cNvPicPr>
            <a:picLocks noChangeAspect="1"/>
          </p:cNvPicPr>
          <p:nvPr/>
        </p:nvPicPr>
        <p:blipFill>
          <a:blip r:embed="rId6" cstate="print"/>
          <a:srcRect t="20329"/>
          <a:stretch>
            <a:fillRect/>
          </a:stretch>
        </p:blipFill>
        <p:spPr>
          <a:xfrm>
            <a:off x="6269376" y="980728"/>
            <a:ext cx="2191056" cy="3104181"/>
          </a:xfrm>
          <a:prstGeom prst="rect">
            <a:avLst/>
          </a:prstGeom>
        </p:spPr>
      </p:pic>
      <p:pic>
        <p:nvPicPr>
          <p:cNvPr id="16" name="Рисунок 15" descr="Copy of MEET XEOMA.png"/>
          <p:cNvPicPr>
            <a:picLocks noChangeAspect="1"/>
          </p:cNvPicPr>
          <p:nvPr/>
        </p:nvPicPr>
        <p:blipFill>
          <a:blip r:embed="rId7" cstate="print"/>
          <a:srcRect l="2975" t="37883" r="90570" b="50000"/>
          <a:stretch>
            <a:fillRect/>
          </a:stretch>
        </p:blipFill>
        <p:spPr>
          <a:xfrm>
            <a:off x="8532440" y="908720"/>
            <a:ext cx="504056" cy="360040"/>
          </a:xfrm>
          <a:prstGeom prst="rect">
            <a:avLst/>
          </a:prstGeom>
        </p:spPr>
      </p:pic>
      <p:pic>
        <p:nvPicPr>
          <p:cNvPr id="17" name="Рисунок 16" descr="Screenshot_2019-03-21-12-20-23-214_com.felenasoft.xeo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4149080"/>
            <a:ext cx="3456384" cy="1728192"/>
          </a:xfrm>
          <a:prstGeom prst="rect">
            <a:avLst/>
          </a:prstGeom>
        </p:spPr>
      </p:pic>
      <p:pic>
        <p:nvPicPr>
          <p:cNvPr id="18" name="Рисунок 17" descr="Copy of MEET XEOMA.png"/>
          <p:cNvPicPr>
            <a:picLocks noChangeAspect="1"/>
          </p:cNvPicPr>
          <p:nvPr/>
        </p:nvPicPr>
        <p:blipFill>
          <a:blip r:embed="rId7" cstate="print"/>
          <a:srcRect l="38935" t="37883" r="47234" b="50000"/>
          <a:stretch>
            <a:fillRect/>
          </a:stretch>
        </p:blipFill>
        <p:spPr>
          <a:xfrm>
            <a:off x="4067944" y="5517232"/>
            <a:ext cx="1080120" cy="360040"/>
          </a:xfrm>
          <a:prstGeom prst="rect">
            <a:avLst/>
          </a:prstGeom>
        </p:spPr>
      </p:pic>
      <p:pic>
        <p:nvPicPr>
          <p:cNvPr id="19" name="Рисунок 18" descr="Copy of MEET XEOMA.png"/>
          <p:cNvPicPr>
            <a:picLocks noChangeAspect="1"/>
          </p:cNvPicPr>
          <p:nvPr/>
        </p:nvPicPr>
        <p:blipFill>
          <a:blip r:embed="rId7" cstate="print"/>
          <a:srcRect l="83194" t="35460" r="2053" b="47577"/>
          <a:stretch>
            <a:fillRect/>
          </a:stretch>
        </p:blipFill>
        <p:spPr>
          <a:xfrm>
            <a:off x="3419872" y="4149080"/>
            <a:ext cx="115212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архи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50406"/>
            <a:ext cx="8352928" cy="4463864"/>
          </a:xfrm>
          <a:prstGeom prst="rect">
            <a:avLst/>
          </a:prstGeom>
        </p:spPr>
      </p:pic>
      <p:pic>
        <p:nvPicPr>
          <p:cNvPr id="11" name="Рисунок 10" descr="Video surveillance bestseller! Modular structure - easy as in children's toy set. _картинка камеры_ Supported are thousands of camera models ONVIF, MJPEG, H.264, H.264+, H.265, H.265+, Fisheye, WiFi, PTZ an (5).png"/>
          <p:cNvPicPr>
            <a:picLocks noChangeAspect="1"/>
          </p:cNvPicPr>
          <p:nvPr/>
        </p:nvPicPr>
        <p:blipFill>
          <a:blip r:embed="rId4" cstate="print"/>
          <a:srcRect b="78353"/>
          <a:stretch>
            <a:fillRect/>
          </a:stretch>
        </p:blipFill>
        <p:spPr>
          <a:xfrm>
            <a:off x="571" y="428"/>
            <a:ext cx="9142858" cy="14843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5.png"/>
          <p:cNvPicPr>
            <a:picLocks noChangeAspect="1"/>
          </p:cNvPicPr>
          <p:nvPr/>
        </p:nvPicPr>
        <p:blipFill>
          <a:blip r:embed="rId3" cstate="print"/>
          <a:srcRect l="4421" t="23751" r="7159" b="9051"/>
          <a:stretch>
            <a:fillRect/>
          </a:stretch>
        </p:blipFill>
        <p:spPr>
          <a:xfrm>
            <a:off x="971600" y="1700808"/>
            <a:ext cx="7200800" cy="4104456"/>
          </a:xfrm>
          <a:prstGeom prst="rect">
            <a:avLst/>
          </a:prstGeom>
        </p:spPr>
      </p:pic>
      <p:pic>
        <p:nvPicPr>
          <p:cNvPr id="11" name="Рисунок 10" descr="MEET XEOMA (3).png"/>
          <p:cNvPicPr>
            <a:picLocks noChangeAspect="1"/>
          </p:cNvPicPr>
          <p:nvPr/>
        </p:nvPicPr>
        <p:blipFill>
          <a:blip r:embed="rId4" cstate="print"/>
          <a:srcRect b="35460"/>
          <a:stretch>
            <a:fillRect/>
          </a:stretch>
        </p:blipFill>
        <p:spPr>
          <a:xfrm>
            <a:off x="683568" y="0"/>
            <a:ext cx="7809524" cy="1917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лайд1.jpg"/>
          <p:cNvPicPr>
            <a:picLocks noChangeAspect="1"/>
          </p:cNvPicPr>
          <p:nvPr/>
        </p:nvPicPr>
        <p:blipFill>
          <a:blip r:embed="rId3" cstate="print"/>
          <a:srcRect t="8400" b="20201"/>
          <a:stretch>
            <a:fillRect/>
          </a:stretch>
        </p:blipFill>
        <p:spPr>
          <a:xfrm>
            <a:off x="0" y="1052736"/>
            <a:ext cx="9144000" cy="4896544"/>
          </a:xfrm>
          <a:prstGeom prst="rect">
            <a:avLst/>
          </a:prstGeom>
        </p:spPr>
      </p:pic>
      <p:pic>
        <p:nvPicPr>
          <p:cNvPr id="12" name="Рисунок 11" descr="MEET XEOMA.png"/>
          <p:cNvPicPr>
            <a:picLocks noChangeAspect="1"/>
          </p:cNvPicPr>
          <p:nvPr/>
        </p:nvPicPr>
        <p:blipFill>
          <a:blip r:embed="rId4" cstate="print"/>
          <a:srcRect b="59693"/>
          <a:stretch>
            <a:fillRect/>
          </a:stretch>
        </p:blipFill>
        <p:spPr>
          <a:xfrm>
            <a:off x="2267744" y="0"/>
            <a:ext cx="4824536" cy="72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 design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31633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пасибо.png"/>
          <p:cNvPicPr>
            <a:picLocks noChangeAspect="1"/>
          </p:cNvPicPr>
          <p:nvPr/>
        </p:nvPicPr>
        <p:blipFill>
          <a:blip r:embed="rId4" cstate="print"/>
          <a:srcRect l="11064" r="10561" b="80613"/>
          <a:stretch>
            <a:fillRect/>
          </a:stretch>
        </p:blipFill>
        <p:spPr>
          <a:xfrm>
            <a:off x="1403648" y="620688"/>
            <a:ext cx="6120680" cy="576064"/>
          </a:xfrm>
          <a:prstGeom prst="rect">
            <a:avLst/>
          </a:prstGeom>
        </p:spPr>
      </p:pic>
      <p:pic>
        <p:nvPicPr>
          <p:cNvPr id="10" name="Рисунок 9" descr="спасибо.png"/>
          <p:cNvPicPr>
            <a:picLocks noChangeAspect="1"/>
          </p:cNvPicPr>
          <p:nvPr/>
        </p:nvPicPr>
        <p:blipFill>
          <a:blip r:embed="rId4" cstate="print"/>
          <a:srcRect t="35460" r="35456"/>
          <a:stretch>
            <a:fillRect/>
          </a:stretch>
        </p:blipFill>
        <p:spPr>
          <a:xfrm>
            <a:off x="251520" y="1916832"/>
            <a:ext cx="5040560" cy="1917762"/>
          </a:xfrm>
          <a:prstGeom prst="rect">
            <a:avLst/>
          </a:prstGeom>
        </p:spPr>
      </p:pic>
      <p:pic>
        <p:nvPicPr>
          <p:cNvPr id="11" name="Рисунок 10" descr="копирайт (1).png"/>
          <p:cNvPicPr>
            <a:picLocks noChangeAspect="1"/>
          </p:cNvPicPr>
          <p:nvPr/>
        </p:nvPicPr>
        <p:blipFill>
          <a:blip r:embed="rId5" cstate="print"/>
          <a:srcRect l="3688" t="35460" r="40779" b="47577"/>
          <a:stretch>
            <a:fillRect/>
          </a:stretch>
        </p:blipFill>
        <p:spPr>
          <a:xfrm>
            <a:off x="2555776" y="5301208"/>
            <a:ext cx="4336810" cy="504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20515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www.xeoma.com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7"/>
          </p:cNvPr>
          <p:cNvSpPr txBox="1"/>
          <p:nvPr/>
        </p:nvSpPr>
        <p:spPr>
          <a:xfrm>
            <a:off x="1115616" y="26369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support@felenasoft.com</a:t>
            </a:r>
            <a:endParaRPr lang="ru-RU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Video surveillance bestseller! Modular structure - easy as in children's toy set. _картинка камеры_ Supported are thousands of camera models ONVIF, MJPEG, H.264, H.264+, H.265, H.265+, Fisheye, WiFi, PTZ and more (2).png"/>
          <p:cNvPicPr>
            <a:picLocks noChangeAspect="1"/>
          </p:cNvPicPr>
          <p:nvPr/>
        </p:nvPicPr>
        <p:blipFill>
          <a:blip r:embed="rId3" cstate="print"/>
          <a:srcRect t="6945" b="7995"/>
          <a:stretch>
            <a:fillRect/>
          </a:stretch>
        </p:blipFill>
        <p:spPr>
          <a:xfrm>
            <a:off x="0" y="-1"/>
            <a:ext cx="9144000" cy="5833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xeoma_pro_your_cloud_presentation_pages-to-jpg-0004.jpg"/>
          <p:cNvPicPr>
            <a:picLocks noChangeAspect="1"/>
          </p:cNvPicPr>
          <p:nvPr/>
        </p:nvPicPr>
        <p:blipFill>
          <a:blip r:embed="rId3" cstate="print"/>
          <a:srcRect l="16627" t="30833" r="16842" b="23750"/>
          <a:stretch>
            <a:fillRect/>
          </a:stretch>
        </p:blipFill>
        <p:spPr>
          <a:xfrm>
            <a:off x="683568" y="1700808"/>
            <a:ext cx="7917607" cy="4176464"/>
          </a:xfrm>
          <a:prstGeom prst="rect">
            <a:avLst/>
          </a:prstGeom>
        </p:spPr>
      </p:pic>
      <p:pic>
        <p:nvPicPr>
          <p:cNvPr id="11" name="Рисунок 10" descr="MEET XEOMA (1).png"/>
          <p:cNvPicPr>
            <a:picLocks noChangeAspect="1"/>
          </p:cNvPicPr>
          <p:nvPr/>
        </p:nvPicPr>
        <p:blipFill>
          <a:blip r:embed="rId4" cstate="print"/>
          <a:srcRect b="47577"/>
          <a:stretch>
            <a:fillRect/>
          </a:stretch>
        </p:blipFill>
        <p:spPr>
          <a:xfrm>
            <a:off x="611560" y="0"/>
            <a:ext cx="7809524" cy="15577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MEET XEOMA (9).png"/>
          <p:cNvPicPr>
            <a:picLocks noChangeAspect="1"/>
          </p:cNvPicPr>
          <p:nvPr/>
        </p:nvPicPr>
        <p:blipFill>
          <a:blip r:embed="rId3" cstate="print"/>
          <a:srcRect b="76657"/>
          <a:stretch>
            <a:fillRect/>
          </a:stretch>
        </p:blipFill>
        <p:spPr>
          <a:xfrm>
            <a:off x="611560" y="0"/>
            <a:ext cx="7809524" cy="693627"/>
          </a:xfrm>
          <a:prstGeom prst="rect">
            <a:avLst/>
          </a:prstGeom>
        </p:spPr>
      </p:pic>
      <p:pic>
        <p:nvPicPr>
          <p:cNvPr id="11" name="Рисунок 10" descr="partners.jpg"/>
          <p:cNvPicPr>
            <a:picLocks noChangeAspect="1"/>
          </p:cNvPicPr>
          <p:nvPr/>
        </p:nvPicPr>
        <p:blipFill>
          <a:blip r:embed="rId4" cstate="print"/>
          <a:srcRect l="9030" r="5908" b="6720"/>
          <a:stretch>
            <a:fillRect/>
          </a:stretch>
        </p:blipFill>
        <p:spPr>
          <a:xfrm>
            <a:off x="251520" y="836712"/>
            <a:ext cx="5760640" cy="4824536"/>
          </a:xfrm>
          <a:prstGeom prst="rect">
            <a:avLst/>
          </a:prstGeom>
        </p:spPr>
      </p:pic>
      <p:pic>
        <p:nvPicPr>
          <p:cNvPr id="5" name="Рисунок 4" descr="centroban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052736"/>
            <a:ext cx="1364606" cy="1800200"/>
          </a:xfrm>
          <a:prstGeom prst="rect">
            <a:avLst/>
          </a:prstGeom>
        </p:spPr>
      </p:pic>
      <p:pic>
        <p:nvPicPr>
          <p:cNvPr id="7" name="Рисунок 6" descr="rosavtotor.jpg"/>
          <p:cNvPicPr>
            <a:picLocks noChangeAspect="1"/>
          </p:cNvPicPr>
          <p:nvPr/>
        </p:nvPicPr>
        <p:blipFill>
          <a:blip r:embed="rId6" cstate="print"/>
          <a:srcRect l="12201" r="17600"/>
          <a:stretch>
            <a:fillRect/>
          </a:stretch>
        </p:blipFill>
        <p:spPr>
          <a:xfrm>
            <a:off x="6084168" y="3573016"/>
            <a:ext cx="2860616" cy="1979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04248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 of Russia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3732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Federal Road Transport Agency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ideo surveillance bestseller! Modular structure - easy as in children's toy set. _картинка камеры_ Supported are thousands of camera models ONVIF, MJPEG, H.264, H.264+, H.265, H.265+, Fisheye, WiFi, PTZ an.png"/>
          <p:cNvPicPr>
            <a:picLocks noChangeAspect="1"/>
          </p:cNvPicPr>
          <p:nvPr/>
        </p:nvPicPr>
        <p:blipFill>
          <a:blip r:embed="rId2" cstate="print"/>
          <a:srcRect t="13246"/>
          <a:stretch>
            <a:fillRect/>
          </a:stretch>
        </p:blipFill>
        <p:spPr>
          <a:xfrm>
            <a:off x="1" y="1053535"/>
            <a:ext cx="7524327" cy="4895745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MEET XEOMA (6).png"/>
          <p:cNvPicPr>
            <a:picLocks noChangeAspect="1"/>
          </p:cNvPicPr>
          <p:nvPr/>
        </p:nvPicPr>
        <p:blipFill>
          <a:blip r:embed="rId4" cstate="print"/>
          <a:srcRect b="62117"/>
          <a:stretch>
            <a:fillRect/>
          </a:stretch>
        </p:blipFill>
        <p:spPr>
          <a:xfrm>
            <a:off x="683568" y="0"/>
            <a:ext cx="7809524" cy="1125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7).png"/>
          <p:cNvPicPr>
            <a:picLocks noChangeAspect="1"/>
          </p:cNvPicPr>
          <p:nvPr/>
        </p:nvPicPr>
        <p:blipFill>
          <a:blip r:embed="rId3" cstate="print"/>
          <a:srcRect b="46686"/>
          <a:stretch>
            <a:fillRect/>
          </a:stretch>
        </p:blipFill>
        <p:spPr>
          <a:xfrm>
            <a:off x="683568" y="44624"/>
            <a:ext cx="7809524" cy="1584176"/>
          </a:xfrm>
          <a:prstGeom prst="rect">
            <a:avLst/>
          </a:prstGeom>
        </p:spPr>
      </p:pic>
      <p:pic>
        <p:nvPicPr>
          <p:cNvPr id="10" name="Рисунок 9" descr="xeoma_pro_your_cloud_presentation_pages-to-jpg-0006.jpg"/>
          <p:cNvPicPr>
            <a:picLocks noChangeAspect="1"/>
          </p:cNvPicPr>
          <p:nvPr/>
        </p:nvPicPr>
        <p:blipFill>
          <a:blip r:embed="rId4" cstate="print"/>
          <a:srcRect l="17438" t="24800" r="16842" b="13251"/>
          <a:stretch>
            <a:fillRect/>
          </a:stretch>
        </p:blipFill>
        <p:spPr>
          <a:xfrm>
            <a:off x="1475656" y="1628800"/>
            <a:ext cx="583264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xeoma_pro_your_cloud_presentation_pages-to-jpg-0005.jpg"/>
          <p:cNvPicPr>
            <a:picLocks noChangeAspect="1"/>
          </p:cNvPicPr>
          <p:nvPr/>
        </p:nvPicPr>
        <p:blipFill>
          <a:blip r:embed="rId2" cstate="print"/>
          <a:srcRect t="25850" b="12201"/>
          <a:stretch>
            <a:fillRect/>
          </a:stretch>
        </p:blipFill>
        <p:spPr>
          <a:xfrm>
            <a:off x="395536" y="1993560"/>
            <a:ext cx="8263499" cy="3955720"/>
          </a:xfrm>
          <a:prstGeom prst="rect">
            <a:avLst/>
          </a:prstGeom>
        </p:spPr>
      </p:pic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0).png"/>
          <p:cNvPicPr>
            <a:picLocks noChangeAspect="1"/>
          </p:cNvPicPr>
          <p:nvPr/>
        </p:nvPicPr>
        <p:blipFill>
          <a:blip r:embed="rId4" cstate="print"/>
          <a:srcRect b="30645"/>
          <a:stretch>
            <a:fillRect/>
          </a:stretch>
        </p:blipFill>
        <p:spPr>
          <a:xfrm>
            <a:off x="827584" y="0"/>
            <a:ext cx="7809524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ooter_si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907508"/>
            <a:ext cx="9144000" cy="977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EET XEOMA (11).png"/>
          <p:cNvPicPr>
            <a:picLocks noChangeAspect="1"/>
          </p:cNvPicPr>
          <p:nvPr/>
        </p:nvPicPr>
        <p:blipFill>
          <a:blip r:embed="rId3" cstate="print"/>
          <a:srcRect b="35460"/>
          <a:stretch>
            <a:fillRect/>
          </a:stretch>
        </p:blipFill>
        <p:spPr>
          <a:xfrm>
            <a:off x="683568" y="-931"/>
            <a:ext cx="7809524" cy="1917763"/>
          </a:xfrm>
          <a:prstGeom prst="rect">
            <a:avLst/>
          </a:prstGeom>
        </p:spPr>
      </p:pic>
      <p:pic>
        <p:nvPicPr>
          <p:cNvPr id="10" name="Рисунок 9" descr="modules.jpg"/>
          <p:cNvPicPr>
            <a:picLocks noChangeAspect="1"/>
          </p:cNvPicPr>
          <p:nvPr/>
        </p:nvPicPr>
        <p:blipFill>
          <a:blip r:embed="rId4" cstate="print"/>
          <a:srcRect t="6336"/>
          <a:stretch>
            <a:fillRect/>
          </a:stretch>
        </p:blipFill>
        <p:spPr>
          <a:xfrm>
            <a:off x="1619672" y="1916832"/>
            <a:ext cx="5960648" cy="3960440"/>
          </a:xfrm>
          <a:prstGeom prst="rect">
            <a:avLst/>
          </a:prstGeom>
        </p:spPr>
      </p:pic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1187624" y="5373216"/>
            <a:ext cx="648072" cy="504056"/>
          </a:xfrm>
          <a:prstGeom prst="actionButtonInformation">
            <a:avLst/>
          </a:prstGeom>
          <a:solidFill>
            <a:srgbClr val="FC6D57"/>
          </a:solidFill>
          <a:ln w="6350">
            <a:solidFill>
              <a:schemeClr val="bg1">
                <a:alpha val="29000"/>
              </a:schemeClr>
            </a:solidFill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1979712" y="5733256"/>
            <a:ext cx="504056" cy="1440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13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Crowley</dc:creator>
  <cp:lastModifiedBy>Crowley</cp:lastModifiedBy>
  <cp:revision>119</cp:revision>
  <dcterms:created xsi:type="dcterms:W3CDTF">2019-03-19T11:18:24Z</dcterms:created>
  <dcterms:modified xsi:type="dcterms:W3CDTF">2019-03-21T16:22:21Z</dcterms:modified>
</cp:coreProperties>
</file>